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1" r:id="rId3"/>
  </p:sldMasterIdLst>
  <p:notesMasterIdLst>
    <p:notesMasterId r:id="rId4"/>
  </p:notesMasterIdLst>
  <p:sldIdLst>
    <p:sldId id="256" r:id="rId5"/>
    <p:sldId id="257" r:id="rId6"/>
    <p:sldId id="258" r:id="rId7"/>
    <p:sldId id="259" r:id="rId8"/>
    <p:sldId id="260"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There is always a place for students to fit in, no matter the skill level</a:t>
            </a:r>
          </a:p>
          <a:p>
            <a:pPr lvl="0">
              <a:spcBef>
                <a:spcPts val="0"/>
              </a:spcBef>
              <a:buNone/>
            </a:pPr>
            <a:r>
              <a:rPr lang="en"/>
              <a:t>Mention Sai and Kiran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such as linguistics, logical mathematical, spatial, bodily kinesthetic, intrapersonal, and interpersonal intelligence</a:t>
            </a:r>
          </a:p>
          <a:p>
            <a:pPr lvl="0">
              <a:spcBef>
                <a:spcPts val="0"/>
              </a:spcBef>
              <a:buNone/>
            </a:pPr>
            <a:r>
              <a:t/>
            </a:r>
            <a:endParaRPr/>
          </a:p>
          <a:p>
            <a:pPr lvl="0">
              <a:spcBef>
                <a:spcPts val="0"/>
              </a:spcBef>
              <a:buNone/>
            </a:pPr>
            <a:r>
              <a:t/>
            </a:r>
            <a:endParaRPr/>
          </a:p>
          <a:p>
            <a:pPr lvl="0">
              <a:spcBef>
                <a:spcPts val="0"/>
              </a:spcBef>
              <a:buClr>
                <a:schemeClr val="dk1"/>
              </a:buClr>
              <a:buSzPct val="100000"/>
              <a:buFont typeface="Arial"/>
              <a:buNone/>
            </a:pPr>
            <a:r>
              <a:rPr lang="en"/>
              <a:t>the Mozart effect is a phenomenon found when college students listen to an excerpt of Mozart--those students then demonstrated a temporary improvement in performance of spatial tasks</a:t>
            </a:r>
          </a:p>
          <a:p>
            <a:pPr lvl="0">
              <a:spcBef>
                <a:spcPts val="0"/>
              </a:spcBef>
              <a:buNone/>
            </a:pPr>
            <a:r>
              <a:t/>
            </a:r>
            <a:endParaRPr/>
          </a:p>
          <a:p>
            <a:pPr lvl="0">
              <a:spcBef>
                <a:spcPts val="0"/>
              </a:spcBef>
              <a:buNone/>
            </a:pPr>
            <a:r>
              <a:t/>
            </a:r>
            <a:endParaRPr/>
          </a:p>
          <a:p>
            <a:pPr lvl="0" rtl="0">
              <a:spcBef>
                <a:spcPts val="0"/>
              </a:spcBef>
              <a:buNone/>
            </a:pPr>
            <a:r>
              <a:rPr lang="en"/>
              <a:t>Mental</a:t>
            </a:r>
          </a:p>
          <a:p>
            <a:pPr indent="-266700" lvl="0" marL="457200" rtl="0">
              <a:spcBef>
                <a:spcPts val="0"/>
              </a:spcBef>
              <a:buSzPct val="100000"/>
            </a:pPr>
            <a:r>
              <a:rPr lang="en" sz="600"/>
              <a:t>Academics</a:t>
            </a:r>
          </a:p>
          <a:p>
            <a:pPr indent="-266700" lvl="0" marL="457200" rtl="0">
              <a:spcBef>
                <a:spcPts val="0"/>
              </a:spcBef>
              <a:buSzPct val="100000"/>
            </a:pPr>
            <a:r>
              <a:rPr lang="en" sz="600"/>
              <a:t>Memory improvement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Clr>
                <a:schemeClr val="dk1"/>
              </a:buClr>
              <a:buSzPct val="100000"/>
              <a:buFont typeface="Arial"/>
              <a:buNone/>
            </a:pPr>
            <a:r>
              <a:rPr lang="en"/>
              <a:t> Music has other beneficial effects other than academic. As put, music was valued primarily for its "role in the social, physical, moral, and intellectual development" (Bures). During the 1800's when the US put an emphasis on education, bands and orchestras grew in order to provide students with entertainment and social benefits, which improved students' attitudes toward learning, personal appearance, and attendance. Bures also found that music education at a college level promoted diversity, cooperative spirit, healthy lifestyle, and leadership skills. These statements are agreed with by Kokotasaki, who said those who participate in group music in college become active contributors, develop a strong sense of belonging, gain popularity, and encourage confidence and motivation. Huey said that music also increases energy levels, helping students become more aware in class. Music indeed does have diverse benefits that helps students enhance their physical, social, mental, and spiritual being.</a:t>
            </a:r>
          </a:p>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p:bg>
      <p:bgPr>
        <a:solidFill>
          <a:srgbClr val="FFFFFF"/>
        </a:solidFill>
      </p:bgPr>
    </p:bg>
    <p:spTree>
      <p:nvGrpSpPr>
        <p:cNvPr id="50" name="Shape 50"/>
        <p:cNvGrpSpPr/>
        <p:nvPr/>
      </p:nvGrpSpPr>
      <p:grpSpPr>
        <a:xfrm>
          <a:off x="0" y="0"/>
          <a:ext cx="0" cy="0"/>
          <a:chOff x="0" y="0"/>
          <a:chExt cx="0" cy="0"/>
        </a:xfrm>
      </p:grpSpPr>
      <p:sp>
        <p:nvSpPr>
          <p:cNvPr id="51" name="Shape 51"/>
          <p:cNvSpPr/>
          <p:nvPr/>
        </p:nvSpPr>
        <p:spPr>
          <a:xfrm>
            <a:off x="0" y="0"/>
            <a:ext cx="9144000" cy="51435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52" name="Shape 52"/>
          <p:cNvSpPr/>
          <p:nvPr/>
        </p:nvSpPr>
        <p:spPr>
          <a:xfrm rot="10800000">
            <a:off x="348325" y="150"/>
            <a:ext cx="7153800" cy="5143500"/>
          </a:xfrm>
          <a:prstGeom prst="parallelogram">
            <a:avLst>
              <a:gd fmla="val 25000" name="adj"/>
            </a:avLst>
          </a:prstGeom>
          <a:solidFill>
            <a:srgbClr val="E7E6E6"/>
          </a:solidFill>
          <a:ln>
            <a:noFill/>
          </a:ln>
        </p:spPr>
        <p:txBody>
          <a:bodyPr anchorCtr="0" anchor="ctr" bIns="45700" lIns="91425" rIns="91425" tIns="45700">
            <a:noAutofit/>
          </a:bodyPr>
          <a:lstStyle/>
          <a:p>
            <a:pPr lvl="0">
              <a:spcBef>
                <a:spcPts val="0"/>
              </a:spcBef>
              <a:buNone/>
            </a:pPr>
            <a:r>
              <a:t/>
            </a:r>
            <a:endParaRPr/>
          </a:p>
        </p:txBody>
      </p:sp>
      <p:sp>
        <p:nvSpPr>
          <p:cNvPr id="53" name="Shape 53"/>
          <p:cNvSpPr/>
          <p:nvPr/>
        </p:nvSpPr>
        <p:spPr>
          <a:xfrm rot="10800000">
            <a:off x="10" y="25"/>
            <a:ext cx="7153800" cy="5143500"/>
          </a:xfrm>
          <a:prstGeom prst="parallelogram">
            <a:avLst>
              <a:gd fmla="val 25000" name="adj"/>
            </a:avLst>
          </a:prstGeom>
          <a:solidFill>
            <a:srgbClr val="40546A"/>
          </a:solidFill>
          <a:ln>
            <a:noFill/>
          </a:ln>
        </p:spPr>
        <p:txBody>
          <a:bodyPr anchorCtr="0" anchor="ctr" bIns="45700" lIns="91425" rIns="91425" tIns="45700">
            <a:noAutofit/>
          </a:bodyPr>
          <a:lstStyle/>
          <a:p>
            <a:pPr lvl="0">
              <a:spcBef>
                <a:spcPts val="0"/>
              </a:spcBef>
              <a:buNone/>
            </a:pPr>
            <a:r>
              <a:t/>
            </a:r>
            <a:endParaRPr/>
          </a:p>
        </p:txBody>
      </p:sp>
      <p:sp>
        <p:nvSpPr>
          <p:cNvPr id="54" name="Shape 54"/>
          <p:cNvSpPr/>
          <p:nvPr/>
        </p:nvSpPr>
        <p:spPr>
          <a:xfrm flipH="1" rot="10800000">
            <a:off x="0" y="25"/>
            <a:ext cx="2349600" cy="5143500"/>
          </a:xfrm>
          <a:prstGeom prst="rtTriangle">
            <a:avLst/>
          </a:prstGeom>
          <a:solidFill>
            <a:srgbClr val="40546A"/>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a:off x="595774" y="2577425"/>
            <a:ext cx="27600" cy="19614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56" name="Shape 56"/>
          <p:cNvSpPr txBox="1"/>
          <p:nvPr>
            <p:ph type="ctrTitle"/>
          </p:nvPr>
        </p:nvSpPr>
        <p:spPr>
          <a:xfrm>
            <a:off x="751200" y="2577425"/>
            <a:ext cx="5053500" cy="1346400"/>
          </a:xfrm>
          <a:prstGeom prst="rect">
            <a:avLst/>
          </a:prstGeom>
          <a:noFill/>
        </p:spPr>
        <p:txBody>
          <a:bodyPr anchorCtr="0" anchor="b" bIns="91425" lIns="91425" rIns="91425" tIns="91425"/>
          <a:lstStyle>
            <a:lvl1pPr lvl="0" algn="l">
              <a:lnSpc>
                <a:spcPct val="100000"/>
              </a:lnSpc>
              <a:spcBef>
                <a:spcPts val="0"/>
              </a:spcBef>
              <a:spcAft>
                <a:spcPts val="0"/>
              </a:spcAft>
              <a:buClr>
                <a:srgbClr val="FFFFFF"/>
              </a:buClr>
              <a:buSzPct val="100000"/>
              <a:buNone/>
              <a:defRPr b="1" sz="3600">
                <a:solidFill>
                  <a:srgbClr val="FFFFFF"/>
                </a:solidFill>
              </a:defRPr>
            </a:lvl1pPr>
            <a:lvl2pPr lvl="1" algn="l">
              <a:lnSpc>
                <a:spcPct val="100000"/>
              </a:lnSpc>
              <a:spcBef>
                <a:spcPts val="0"/>
              </a:spcBef>
              <a:spcAft>
                <a:spcPts val="0"/>
              </a:spcAft>
              <a:buClr>
                <a:srgbClr val="FFFFFF"/>
              </a:buClr>
              <a:buSzPct val="100000"/>
              <a:buNone/>
              <a:defRPr b="1" sz="3600">
                <a:solidFill>
                  <a:srgbClr val="FFFFFF"/>
                </a:solidFill>
              </a:defRPr>
            </a:lvl2pPr>
            <a:lvl3pPr lvl="2" algn="l">
              <a:lnSpc>
                <a:spcPct val="100000"/>
              </a:lnSpc>
              <a:spcBef>
                <a:spcPts val="0"/>
              </a:spcBef>
              <a:spcAft>
                <a:spcPts val="0"/>
              </a:spcAft>
              <a:buClr>
                <a:srgbClr val="FFFFFF"/>
              </a:buClr>
              <a:buSzPct val="100000"/>
              <a:buNone/>
              <a:defRPr b="1" sz="3600">
                <a:solidFill>
                  <a:srgbClr val="FFFFFF"/>
                </a:solidFill>
              </a:defRPr>
            </a:lvl3pPr>
            <a:lvl4pPr lvl="3" algn="l">
              <a:lnSpc>
                <a:spcPct val="100000"/>
              </a:lnSpc>
              <a:spcBef>
                <a:spcPts val="0"/>
              </a:spcBef>
              <a:spcAft>
                <a:spcPts val="0"/>
              </a:spcAft>
              <a:buClr>
                <a:srgbClr val="FFFFFF"/>
              </a:buClr>
              <a:buSzPct val="100000"/>
              <a:buNone/>
              <a:defRPr b="1" sz="3600">
                <a:solidFill>
                  <a:srgbClr val="FFFFFF"/>
                </a:solidFill>
              </a:defRPr>
            </a:lvl4pPr>
            <a:lvl5pPr lvl="4" algn="l">
              <a:lnSpc>
                <a:spcPct val="100000"/>
              </a:lnSpc>
              <a:spcBef>
                <a:spcPts val="0"/>
              </a:spcBef>
              <a:spcAft>
                <a:spcPts val="0"/>
              </a:spcAft>
              <a:buClr>
                <a:srgbClr val="FFFFFF"/>
              </a:buClr>
              <a:buSzPct val="100000"/>
              <a:buNone/>
              <a:defRPr b="1" sz="3600">
                <a:solidFill>
                  <a:srgbClr val="FFFFFF"/>
                </a:solidFill>
              </a:defRPr>
            </a:lvl5pPr>
            <a:lvl6pPr lvl="5" algn="l">
              <a:lnSpc>
                <a:spcPct val="100000"/>
              </a:lnSpc>
              <a:spcBef>
                <a:spcPts val="0"/>
              </a:spcBef>
              <a:spcAft>
                <a:spcPts val="0"/>
              </a:spcAft>
              <a:buClr>
                <a:srgbClr val="FFFFFF"/>
              </a:buClr>
              <a:buSzPct val="100000"/>
              <a:buNone/>
              <a:defRPr b="1" sz="3600">
                <a:solidFill>
                  <a:srgbClr val="FFFFFF"/>
                </a:solidFill>
              </a:defRPr>
            </a:lvl6pPr>
            <a:lvl7pPr lvl="6" algn="l">
              <a:lnSpc>
                <a:spcPct val="100000"/>
              </a:lnSpc>
              <a:spcBef>
                <a:spcPts val="0"/>
              </a:spcBef>
              <a:spcAft>
                <a:spcPts val="0"/>
              </a:spcAft>
              <a:buClr>
                <a:srgbClr val="FFFFFF"/>
              </a:buClr>
              <a:buSzPct val="100000"/>
              <a:buNone/>
              <a:defRPr b="1" sz="3600">
                <a:solidFill>
                  <a:srgbClr val="FFFFFF"/>
                </a:solidFill>
              </a:defRPr>
            </a:lvl7pPr>
            <a:lvl8pPr lvl="7" algn="l">
              <a:lnSpc>
                <a:spcPct val="100000"/>
              </a:lnSpc>
              <a:spcBef>
                <a:spcPts val="0"/>
              </a:spcBef>
              <a:spcAft>
                <a:spcPts val="0"/>
              </a:spcAft>
              <a:buClr>
                <a:srgbClr val="FFFFFF"/>
              </a:buClr>
              <a:buSzPct val="100000"/>
              <a:buNone/>
              <a:defRPr b="1" sz="3600">
                <a:solidFill>
                  <a:srgbClr val="FFFFFF"/>
                </a:solidFill>
              </a:defRPr>
            </a:lvl8pPr>
            <a:lvl9pPr lvl="8" algn="l">
              <a:lnSpc>
                <a:spcPct val="100000"/>
              </a:lnSpc>
              <a:spcBef>
                <a:spcPts val="0"/>
              </a:spcBef>
              <a:spcAft>
                <a:spcPts val="0"/>
              </a:spcAft>
              <a:buClr>
                <a:srgbClr val="FFFFFF"/>
              </a:buClr>
              <a:buSzPct val="100000"/>
              <a:buNone/>
              <a:defRPr b="1" sz="3600">
                <a:solidFill>
                  <a:srgbClr val="FFFFFF"/>
                </a:solidFill>
              </a:defRPr>
            </a:lvl9pPr>
          </a:lstStyle>
          <a:p/>
        </p:txBody>
      </p:sp>
      <p:sp>
        <p:nvSpPr>
          <p:cNvPr id="57" name="Shape 57"/>
          <p:cNvSpPr txBox="1"/>
          <p:nvPr>
            <p:ph idx="1" type="subTitle"/>
          </p:nvPr>
        </p:nvSpPr>
        <p:spPr>
          <a:xfrm>
            <a:off x="751200" y="3988525"/>
            <a:ext cx="5053500" cy="550200"/>
          </a:xfrm>
          <a:prstGeom prst="rect">
            <a:avLst/>
          </a:prstGeom>
          <a:noFill/>
        </p:spPr>
        <p:txBody>
          <a:bodyPr anchorCtr="0" anchor="t" bIns="91425" lIns="91425" rIns="91425" tIns="91425"/>
          <a:lstStyle>
            <a:lvl1pPr lvl="0" algn="l">
              <a:lnSpc>
                <a:spcPct val="100000"/>
              </a:lnSpc>
              <a:spcBef>
                <a:spcPts val="0"/>
              </a:spcBef>
              <a:spcAft>
                <a:spcPts val="0"/>
              </a:spcAft>
              <a:buClr>
                <a:srgbClr val="FFFFFF"/>
              </a:buClr>
              <a:buSzPct val="100000"/>
              <a:buNone/>
              <a:defRPr sz="1800">
                <a:solidFill>
                  <a:srgbClr val="FFFFFF"/>
                </a:solidFill>
              </a:defRPr>
            </a:lvl1pPr>
            <a:lvl2pPr lvl="1" algn="l">
              <a:lnSpc>
                <a:spcPct val="100000"/>
              </a:lnSpc>
              <a:spcBef>
                <a:spcPts val="0"/>
              </a:spcBef>
              <a:spcAft>
                <a:spcPts val="0"/>
              </a:spcAft>
              <a:buClr>
                <a:srgbClr val="FFFFFF"/>
              </a:buClr>
              <a:buSzPct val="100000"/>
              <a:buNone/>
              <a:defRPr sz="1800">
                <a:solidFill>
                  <a:srgbClr val="FFFFFF"/>
                </a:solidFill>
              </a:defRPr>
            </a:lvl2pPr>
            <a:lvl3pPr lvl="2" algn="l">
              <a:lnSpc>
                <a:spcPct val="100000"/>
              </a:lnSpc>
              <a:spcBef>
                <a:spcPts val="0"/>
              </a:spcBef>
              <a:spcAft>
                <a:spcPts val="0"/>
              </a:spcAft>
              <a:buClr>
                <a:srgbClr val="FFFFFF"/>
              </a:buClr>
              <a:buSzPct val="100000"/>
              <a:buNone/>
              <a:defRPr sz="1800">
                <a:solidFill>
                  <a:srgbClr val="FFFFFF"/>
                </a:solidFill>
              </a:defRPr>
            </a:lvl3pPr>
            <a:lvl4pPr lvl="3" algn="l">
              <a:lnSpc>
                <a:spcPct val="100000"/>
              </a:lnSpc>
              <a:spcBef>
                <a:spcPts val="0"/>
              </a:spcBef>
              <a:spcAft>
                <a:spcPts val="0"/>
              </a:spcAft>
              <a:buClr>
                <a:srgbClr val="FFFFFF"/>
              </a:buClr>
              <a:buSzPct val="100000"/>
              <a:buNone/>
              <a:defRPr sz="1800">
                <a:solidFill>
                  <a:srgbClr val="FFFFFF"/>
                </a:solidFill>
              </a:defRPr>
            </a:lvl4pPr>
            <a:lvl5pPr lvl="4" algn="l">
              <a:lnSpc>
                <a:spcPct val="100000"/>
              </a:lnSpc>
              <a:spcBef>
                <a:spcPts val="0"/>
              </a:spcBef>
              <a:spcAft>
                <a:spcPts val="0"/>
              </a:spcAft>
              <a:buClr>
                <a:srgbClr val="FFFFFF"/>
              </a:buClr>
              <a:buSzPct val="100000"/>
              <a:buNone/>
              <a:defRPr sz="1800">
                <a:solidFill>
                  <a:srgbClr val="FFFFFF"/>
                </a:solidFill>
              </a:defRPr>
            </a:lvl5pPr>
            <a:lvl6pPr lvl="5" algn="l">
              <a:lnSpc>
                <a:spcPct val="100000"/>
              </a:lnSpc>
              <a:spcBef>
                <a:spcPts val="0"/>
              </a:spcBef>
              <a:spcAft>
                <a:spcPts val="0"/>
              </a:spcAft>
              <a:buClr>
                <a:srgbClr val="FFFFFF"/>
              </a:buClr>
              <a:buSzPct val="100000"/>
              <a:buNone/>
              <a:defRPr sz="1800">
                <a:solidFill>
                  <a:srgbClr val="FFFFFF"/>
                </a:solidFill>
              </a:defRPr>
            </a:lvl6pPr>
            <a:lvl7pPr lvl="6" algn="l">
              <a:lnSpc>
                <a:spcPct val="100000"/>
              </a:lnSpc>
              <a:spcBef>
                <a:spcPts val="0"/>
              </a:spcBef>
              <a:spcAft>
                <a:spcPts val="0"/>
              </a:spcAft>
              <a:buClr>
                <a:srgbClr val="FFFFFF"/>
              </a:buClr>
              <a:buSzPct val="100000"/>
              <a:buNone/>
              <a:defRPr sz="1800">
                <a:solidFill>
                  <a:srgbClr val="FFFFFF"/>
                </a:solidFill>
              </a:defRPr>
            </a:lvl7pPr>
            <a:lvl8pPr lvl="7" algn="l">
              <a:lnSpc>
                <a:spcPct val="100000"/>
              </a:lnSpc>
              <a:spcBef>
                <a:spcPts val="0"/>
              </a:spcBef>
              <a:spcAft>
                <a:spcPts val="0"/>
              </a:spcAft>
              <a:buClr>
                <a:srgbClr val="FFFFFF"/>
              </a:buClr>
              <a:buSzPct val="100000"/>
              <a:buNone/>
              <a:defRPr sz="1800">
                <a:solidFill>
                  <a:srgbClr val="FFFFFF"/>
                </a:solidFill>
              </a:defRPr>
            </a:lvl8pPr>
            <a:lvl9pPr lvl="8" algn="l">
              <a:lnSpc>
                <a:spcPct val="100000"/>
              </a:lnSpc>
              <a:spcBef>
                <a:spcPts val="0"/>
              </a:spcBef>
              <a:spcAft>
                <a:spcPts val="0"/>
              </a:spcAft>
              <a:buClr>
                <a:srgbClr val="FFFFFF"/>
              </a:buClr>
              <a:buSzPct val="100000"/>
              <a:buNone/>
              <a:defRPr sz="1800">
                <a:solidFill>
                  <a:srgbClr val="FFFFFF"/>
                </a:solidFill>
              </a:defRPr>
            </a:lvl9pPr>
          </a:lstStyle>
          <a:p/>
        </p:txBody>
      </p:sp>
      <p:sp>
        <p:nvSpPr>
          <p:cNvPr id="58" name="Shape 58"/>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rgbClr val="434343"/>
                </a:solidFil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1">
    <p:bg>
      <p:bgPr>
        <a:solidFill>
          <a:srgbClr val="FFFFFF"/>
        </a:solidFill>
      </p:bgPr>
    </p:bg>
    <p:spTree>
      <p:nvGrpSpPr>
        <p:cNvPr id="59" name="Shape 59"/>
        <p:cNvGrpSpPr/>
        <p:nvPr/>
      </p:nvGrpSpPr>
      <p:grpSpPr>
        <a:xfrm>
          <a:off x="0" y="0"/>
          <a:ext cx="0" cy="0"/>
          <a:chOff x="0" y="0"/>
          <a:chExt cx="0" cy="0"/>
        </a:xfrm>
      </p:grpSpPr>
      <p:sp>
        <p:nvSpPr>
          <p:cNvPr id="60" name="Shape 60"/>
          <p:cNvSpPr/>
          <p:nvPr/>
        </p:nvSpPr>
        <p:spPr>
          <a:xfrm>
            <a:off x="0" y="0"/>
            <a:ext cx="9144000" cy="51435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61" name="Shape 61"/>
          <p:cNvSpPr/>
          <p:nvPr/>
        </p:nvSpPr>
        <p:spPr>
          <a:xfrm>
            <a:off x="-29" y="0"/>
            <a:ext cx="9144000" cy="1741500"/>
          </a:xfrm>
          <a:prstGeom prst="rect">
            <a:avLst/>
          </a:prstGeom>
          <a:solidFill>
            <a:srgbClr val="3367D6"/>
          </a:solidFill>
          <a:ln>
            <a:noFill/>
          </a:ln>
        </p:spPr>
        <p:txBody>
          <a:bodyPr anchorCtr="0" anchor="ctr" bIns="91425" lIns="91425" rIns="91425" tIns="91425">
            <a:noAutofit/>
          </a:bodyPr>
          <a:lstStyle/>
          <a:p>
            <a:pPr lvl="0">
              <a:spcBef>
                <a:spcPts val="0"/>
              </a:spcBef>
              <a:buNone/>
            </a:pPr>
            <a:r>
              <a:t/>
            </a:r>
            <a:endParaRPr/>
          </a:p>
        </p:txBody>
      </p:sp>
      <p:sp>
        <p:nvSpPr>
          <p:cNvPr id="62" name="Shape 62"/>
          <p:cNvSpPr/>
          <p:nvPr/>
        </p:nvSpPr>
        <p:spPr>
          <a:xfrm rot="-5400000">
            <a:off x="7406225" y="300"/>
            <a:ext cx="1738200" cy="1737300"/>
          </a:xfrm>
          <a:prstGeom prst="rtTriangle">
            <a:avLst/>
          </a:prstGeom>
          <a:solidFill>
            <a:srgbClr val="5E97F6"/>
          </a:solidFill>
          <a:ln>
            <a:noFill/>
          </a:ln>
        </p:spPr>
        <p:txBody>
          <a:bodyPr anchorCtr="0" anchor="ctr" bIns="91425" lIns="91425" rIns="91425" tIns="91425">
            <a:noAutofit/>
          </a:bodyPr>
          <a:lstStyle/>
          <a:p>
            <a:pPr lvl="0">
              <a:spcBef>
                <a:spcPts val="0"/>
              </a:spcBef>
              <a:buNone/>
            </a:pPr>
            <a:r>
              <a:t/>
            </a:r>
            <a:endParaRPr/>
          </a:p>
        </p:txBody>
      </p:sp>
      <p:sp>
        <p:nvSpPr>
          <p:cNvPr id="63" name="Shape 63"/>
          <p:cNvSpPr txBox="1"/>
          <p:nvPr>
            <p:ph type="title"/>
          </p:nvPr>
        </p:nvSpPr>
        <p:spPr>
          <a:xfrm>
            <a:off x="324475" y="148225"/>
            <a:ext cx="5244900" cy="1373700"/>
          </a:xfrm>
          <a:prstGeom prst="rect">
            <a:avLst/>
          </a:prstGeom>
          <a:noFill/>
        </p:spPr>
        <p:txBody>
          <a:bodyPr anchorCtr="0" anchor="b" bIns="91425" lIns="91425" rIns="91425" tIns="91425"/>
          <a:lstStyle>
            <a:lvl1pPr lvl="0" algn="l">
              <a:lnSpc>
                <a:spcPct val="100000"/>
              </a:lnSpc>
              <a:spcBef>
                <a:spcPts val="0"/>
              </a:spcBef>
              <a:spcAft>
                <a:spcPts val="0"/>
              </a:spcAft>
              <a:buNone/>
              <a:defRPr b="1" sz="2800">
                <a:solidFill>
                  <a:srgbClr val="FFFFFF"/>
                </a:solidFill>
              </a:defRPr>
            </a:lvl1pPr>
            <a:lvl2pPr lvl="1" algn="l">
              <a:lnSpc>
                <a:spcPct val="100000"/>
              </a:lnSpc>
              <a:spcBef>
                <a:spcPts val="0"/>
              </a:spcBef>
              <a:spcAft>
                <a:spcPts val="0"/>
              </a:spcAft>
              <a:buNone/>
              <a:defRPr b="1" sz="2800">
                <a:solidFill>
                  <a:srgbClr val="FFFFFF"/>
                </a:solidFill>
              </a:defRPr>
            </a:lvl2pPr>
            <a:lvl3pPr lvl="2" algn="l">
              <a:lnSpc>
                <a:spcPct val="100000"/>
              </a:lnSpc>
              <a:spcBef>
                <a:spcPts val="0"/>
              </a:spcBef>
              <a:spcAft>
                <a:spcPts val="0"/>
              </a:spcAft>
              <a:buNone/>
              <a:defRPr b="1" sz="2800">
                <a:solidFill>
                  <a:srgbClr val="FFFFFF"/>
                </a:solidFill>
              </a:defRPr>
            </a:lvl3pPr>
            <a:lvl4pPr lvl="3" algn="l">
              <a:lnSpc>
                <a:spcPct val="100000"/>
              </a:lnSpc>
              <a:spcBef>
                <a:spcPts val="0"/>
              </a:spcBef>
              <a:spcAft>
                <a:spcPts val="0"/>
              </a:spcAft>
              <a:buNone/>
              <a:defRPr b="1" sz="2800">
                <a:solidFill>
                  <a:srgbClr val="FFFFFF"/>
                </a:solidFill>
              </a:defRPr>
            </a:lvl4pPr>
            <a:lvl5pPr lvl="4" algn="l">
              <a:lnSpc>
                <a:spcPct val="100000"/>
              </a:lnSpc>
              <a:spcBef>
                <a:spcPts val="0"/>
              </a:spcBef>
              <a:spcAft>
                <a:spcPts val="0"/>
              </a:spcAft>
              <a:buNone/>
              <a:defRPr b="1" sz="2800">
                <a:solidFill>
                  <a:srgbClr val="FFFFFF"/>
                </a:solidFill>
              </a:defRPr>
            </a:lvl5pPr>
            <a:lvl6pPr lvl="5" algn="l">
              <a:lnSpc>
                <a:spcPct val="100000"/>
              </a:lnSpc>
              <a:spcBef>
                <a:spcPts val="0"/>
              </a:spcBef>
              <a:spcAft>
                <a:spcPts val="0"/>
              </a:spcAft>
              <a:buNone/>
              <a:defRPr b="1" sz="2800">
                <a:solidFill>
                  <a:srgbClr val="FFFFFF"/>
                </a:solidFill>
              </a:defRPr>
            </a:lvl6pPr>
            <a:lvl7pPr lvl="6" algn="l">
              <a:lnSpc>
                <a:spcPct val="100000"/>
              </a:lnSpc>
              <a:spcBef>
                <a:spcPts val="0"/>
              </a:spcBef>
              <a:spcAft>
                <a:spcPts val="0"/>
              </a:spcAft>
              <a:buNone/>
              <a:defRPr b="1" sz="2800">
                <a:solidFill>
                  <a:srgbClr val="FFFFFF"/>
                </a:solidFill>
              </a:defRPr>
            </a:lvl7pPr>
            <a:lvl8pPr lvl="7" algn="l">
              <a:lnSpc>
                <a:spcPct val="100000"/>
              </a:lnSpc>
              <a:spcBef>
                <a:spcPts val="0"/>
              </a:spcBef>
              <a:spcAft>
                <a:spcPts val="0"/>
              </a:spcAft>
              <a:buNone/>
              <a:defRPr b="1" sz="2800">
                <a:solidFill>
                  <a:srgbClr val="FFFFFF"/>
                </a:solidFill>
              </a:defRPr>
            </a:lvl8pPr>
            <a:lvl9pPr lvl="8" algn="l">
              <a:lnSpc>
                <a:spcPct val="100000"/>
              </a:lnSpc>
              <a:spcBef>
                <a:spcPts val="0"/>
              </a:spcBef>
              <a:spcAft>
                <a:spcPts val="0"/>
              </a:spcAft>
              <a:buNone/>
              <a:defRPr b="1" sz="2800">
                <a:solidFill>
                  <a:srgbClr val="FFFFFF"/>
                </a:solidFill>
              </a:defRPr>
            </a:lvl9pPr>
          </a:lstStyle>
          <a:p/>
        </p:txBody>
      </p:sp>
      <p:sp>
        <p:nvSpPr>
          <p:cNvPr id="64" name="Shape 64"/>
          <p:cNvSpPr txBox="1"/>
          <p:nvPr>
            <p:ph idx="1" type="body"/>
          </p:nvPr>
        </p:nvSpPr>
        <p:spPr>
          <a:xfrm>
            <a:off x="324475" y="1920450"/>
            <a:ext cx="8494800" cy="2704200"/>
          </a:xfrm>
          <a:prstGeom prst="rect">
            <a:avLst/>
          </a:prstGeom>
          <a:noFill/>
        </p:spPr>
        <p:txBody>
          <a:bodyPr anchorCtr="0" anchor="t" bIns="91425" lIns="91425" rIns="91425" tIns="91425"/>
          <a:lstStyle>
            <a:lvl1pPr lvl="0" algn="l">
              <a:lnSpc>
                <a:spcPct val="115000"/>
              </a:lnSpc>
              <a:spcBef>
                <a:spcPts val="0"/>
              </a:spcBef>
              <a:spcAft>
                <a:spcPts val="1600"/>
              </a:spcAft>
              <a:buClr>
                <a:srgbClr val="616161"/>
              </a:buClr>
              <a:buSzPct val="100000"/>
              <a:defRPr sz="1800">
                <a:solidFill>
                  <a:srgbClr val="616161"/>
                </a:solidFill>
              </a:defRPr>
            </a:lvl1pPr>
            <a:lvl2pPr lvl="1" algn="l">
              <a:lnSpc>
                <a:spcPct val="115000"/>
              </a:lnSpc>
              <a:spcBef>
                <a:spcPts val="0"/>
              </a:spcBef>
              <a:spcAft>
                <a:spcPts val="1600"/>
              </a:spcAft>
              <a:buClr>
                <a:srgbClr val="616161"/>
              </a:buClr>
              <a:defRPr sz="1400">
                <a:solidFill>
                  <a:srgbClr val="616161"/>
                </a:solidFill>
              </a:defRPr>
            </a:lvl2pPr>
            <a:lvl3pPr lvl="2" algn="l">
              <a:lnSpc>
                <a:spcPct val="115000"/>
              </a:lnSpc>
              <a:spcBef>
                <a:spcPts val="0"/>
              </a:spcBef>
              <a:spcAft>
                <a:spcPts val="1600"/>
              </a:spcAft>
              <a:buClr>
                <a:srgbClr val="616161"/>
              </a:buClr>
              <a:defRPr sz="1400">
                <a:solidFill>
                  <a:srgbClr val="616161"/>
                </a:solidFill>
              </a:defRPr>
            </a:lvl3pPr>
            <a:lvl4pPr lvl="3" algn="l">
              <a:lnSpc>
                <a:spcPct val="115000"/>
              </a:lnSpc>
              <a:spcBef>
                <a:spcPts val="0"/>
              </a:spcBef>
              <a:spcAft>
                <a:spcPts val="1600"/>
              </a:spcAft>
              <a:buClr>
                <a:srgbClr val="616161"/>
              </a:buClr>
              <a:defRPr sz="1400">
                <a:solidFill>
                  <a:srgbClr val="616161"/>
                </a:solidFill>
              </a:defRPr>
            </a:lvl4pPr>
            <a:lvl5pPr lvl="4" algn="l">
              <a:lnSpc>
                <a:spcPct val="115000"/>
              </a:lnSpc>
              <a:spcBef>
                <a:spcPts val="0"/>
              </a:spcBef>
              <a:spcAft>
                <a:spcPts val="1600"/>
              </a:spcAft>
              <a:buClr>
                <a:srgbClr val="616161"/>
              </a:buClr>
              <a:defRPr sz="1400">
                <a:solidFill>
                  <a:srgbClr val="616161"/>
                </a:solidFill>
              </a:defRPr>
            </a:lvl5pPr>
            <a:lvl6pPr lvl="5" algn="l">
              <a:lnSpc>
                <a:spcPct val="115000"/>
              </a:lnSpc>
              <a:spcBef>
                <a:spcPts val="0"/>
              </a:spcBef>
              <a:spcAft>
                <a:spcPts val="1600"/>
              </a:spcAft>
              <a:buClr>
                <a:srgbClr val="616161"/>
              </a:buClr>
              <a:defRPr sz="1400">
                <a:solidFill>
                  <a:srgbClr val="616161"/>
                </a:solidFill>
              </a:defRPr>
            </a:lvl6pPr>
            <a:lvl7pPr lvl="6" algn="l">
              <a:lnSpc>
                <a:spcPct val="115000"/>
              </a:lnSpc>
              <a:spcBef>
                <a:spcPts val="0"/>
              </a:spcBef>
              <a:spcAft>
                <a:spcPts val="1600"/>
              </a:spcAft>
              <a:buClr>
                <a:srgbClr val="616161"/>
              </a:buClr>
              <a:defRPr sz="1400">
                <a:solidFill>
                  <a:srgbClr val="616161"/>
                </a:solidFill>
              </a:defRPr>
            </a:lvl7pPr>
            <a:lvl8pPr lvl="7" algn="l">
              <a:lnSpc>
                <a:spcPct val="115000"/>
              </a:lnSpc>
              <a:spcBef>
                <a:spcPts val="0"/>
              </a:spcBef>
              <a:spcAft>
                <a:spcPts val="1600"/>
              </a:spcAft>
              <a:buClr>
                <a:srgbClr val="616161"/>
              </a:buClr>
              <a:defRPr sz="1400">
                <a:solidFill>
                  <a:srgbClr val="616161"/>
                </a:solidFill>
              </a:defRPr>
            </a:lvl8pPr>
            <a:lvl9pPr lvl="8" algn="l">
              <a:lnSpc>
                <a:spcPct val="115000"/>
              </a:lnSpc>
              <a:spcBef>
                <a:spcPts val="0"/>
              </a:spcBef>
              <a:spcAft>
                <a:spcPts val="1600"/>
              </a:spcAft>
              <a:buClr>
                <a:srgbClr val="616161"/>
              </a:buClr>
              <a:defRPr sz="1400">
                <a:solidFill>
                  <a:srgbClr val="616161"/>
                </a:solidFill>
              </a:defRPr>
            </a:lvl9pPr>
          </a:lstStyle>
          <a:p/>
        </p:txBody>
      </p:sp>
      <p:sp>
        <p:nvSpPr>
          <p:cNvPr id="65" name="Shape 65"/>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03.png"/><Relationship Id="rId4" Type="http://schemas.openxmlformats.org/officeDocument/2006/relationships/image" Target="../media/image01.png"/><Relationship Id="rId5" Type="http://schemas.openxmlformats.org/officeDocument/2006/relationships/image" Target="../media/image0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0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ctrTitle"/>
          </p:nvPr>
        </p:nvSpPr>
        <p:spPr>
          <a:xfrm>
            <a:off x="751200" y="2577425"/>
            <a:ext cx="5053500" cy="1346400"/>
          </a:xfrm>
          <a:prstGeom prst="rect">
            <a:avLst/>
          </a:prstGeom>
        </p:spPr>
        <p:txBody>
          <a:bodyPr anchorCtr="0" anchor="b" bIns="91425" lIns="91425" rIns="91425" tIns="91425">
            <a:noAutofit/>
          </a:bodyPr>
          <a:lstStyle/>
          <a:p>
            <a:pPr lvl="0">
              <a:spcBef>
                <a:spcPts val="0"/>
              </a:spcBef>
              <a:buNone/>
            </a:pPr>
            <a:r>
              <a:rPr lang="en"/>
              <a:t>Music Life in Universities</a:t>
            </a:r>
          </a:p>
        </p:txBody>
      </p:sp>
      <p:sp>
        <p:nvSpPr>
          <p:cNvPr id="71" name="Shape 71"/>
          <p:cNvSpPr txBox="1"/>
          <p:nvPr>
            <p:ph idx="1" type="subTitle"/>
          </p:nvPr>
        </p:nvSpPr>
        <p:spPr>
          <a:xfrm>
            <a:off x="751200" y="3988525"/>
            <a:ext cx="5053500" cy="5502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24475" y="148225"/>
            <a:ext cx="5244900" cy="1373700"/>
          </a:xfrm>
          <a:prstGeom prst="rect">
            <a:avLst/>
          </a:prstGeom>
        </p:spPr>
        <p:txBody>
          <a:bodyPr anchorCtr="0" anchor="b" bIns="91425" lIns="91425" rIns="91425" tIns="91425">
            <a:noAutofit/>
          </a:bodyPr>
          <a:lstStyle/>
          <a:p>
            <a:pPr lvl="0">
              <a:spcBef>
                <a:spcPts val="0"/>
              </a:spcBef>
              <a:buNone/>
            </a:pPr>
            <a:r>
              <a:rPr lang="en"/>
              <a:t>Why I choose this topic</a:t>
            </a:r>
          </a:p>
        </p:txBody>
      </p:sp>
      <p:sp>
        <p:nvSpPr>
          <p:cNvPr id="77" name="Shape 77"/>
          <p:cNvSpPr txBox="1"/>
          <p:nvPr>
            <p:ph idx="1" type="body"/>
          </p:nvPr>
        </p:nvSpPr>
        <p:spPr>
          <a:xfrm>
            <a:off x="324475" y="1920450"/>
            <a:ext cx="8494800" cy="2704200"/>
          </a:xfrm>
          <a:prstGeom prst="rect">
            <a:avLst/>
          </a:prstGeom>
        </p:spPr>
        <p:txBody>
          <a:bodyPr anchorCtr="0" anchor="t" bIns="91425" lIns="91425" rIns="91425" tIns="91425">
            <a:noAutofit/>
          </a:bodyPr>
          <a:lstStyle/>
          <a:p>
            <a:pPr indent="-228600" lvl="0" marL="457200" rtl="0">
              <a:spcBef>
                <a:spcPts val="0"/>
              </a:spcBef>
            </a:pPr>
            <a:r>
              <a:rPr lang="en"/>
              <a:t>Started fourth grade</a:t>
            </a:r>
          </a:p>
          <a:p>
            <a:pPr indent="-228600" lvl="0" marL="457200" rtl="0">
              <a:spcBef>
                <a:spcPts val="0"/>
              </a:spcBef>
            </a:pPr>
            <a:r>
              <a:rPr lang="en"/>
              <a:t>Groups</a:t>
            </a:r>
          </a:p>
          <a:p>
            <a:pPr indent="-228600" lvl="0" marL="457200" rtl="0">
              <a:spcBef>
                <a:spcPts val="0"/>
              </a:spcBef>
            </a:pPr>
            <a:r>
              <a:rPr lang="en"/>
              <a:t>Social circles</a:t>
            </a:r>
          </a:p>
          <a:p>
            <a:pPr indent="-228600" lvl="0" marL="457200" rtl="0">
              <a:spcBef>
                <a:spcPts val="0"/>
              </a:spcBef>
            </a:pPr>
            <a:r>
              <a:rPr lang="en"/>
              <a:t>Met many musicians who had talents but wanted to continue education in another field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24475" y="148225"/>
            <a:ext cx="5244900" cy="1373700"/>
          </a:xfrm>
          <a:prstGeom prst="rect">
            <a:avLst/>
          </a:prstGeom>
        </p:spPr>
        <p:txBody>
          <a:bodyPr anchorCtr="0" anchor="b" bIns="91425" lIns="91425" rIns="91425" tIns="91425">
            <a:noAutofit/>
          </a:bodyPr>
          <a:lstStyle/>
          <a:p>
            <a:pPr lvl="0">
              <a:spcBef>
                <a:spcPts val="0"/>
              </a:spcBef>
              <a:buNone/>
            </a:pPr>
            <a:r>
              <a:rPr lang="en"/>
              <a:t>What can I do?</a:t>
            </a:r>
          </a:p>
        </p:txBody>
      </p:sp>
      <p:sp>
        <p:nvSpPr>
          <p:cNvPr id="83" name="Shape 83"/>
          <p:cNvSpPr txBox="1"/>
          <p:nvPr>
            <p:ph idx="1" type="body"/>
          </p:nvPr>
        </p:nvSpPr>
        <p:spPr>
          <a:xfrm>
            <a:off x="324475" y="1920450"/>
            <a:ext cx="8494800" cy="2704200"/>
          </a:xfrm>
          <a:prstGeom prst="rect">
            <a:avLst/>
          </a:prstGeom>
        </p:spPr>
        <p:txBody>
          <a:bodyPr anchorCtr="0" anchor="t" bIns="91425" lIns="91425" rIns="91425" tIns="91425">
            <a:noAutofit/>
          </a:bodyPr>
          <a:lstStyle/>
          <a:p>
            <a:pPr lvl="0">
              <a:spcBef>
                <a:spcPts val="0"/>
              </a:spcBef>
              <a:buNone/>
            </a:pPr>
            <a:r>
              <a:rPr lang="en"/>
              <a:t>Music major/minor</a:t>
            </a:r>
          </a:p>
          <a:p>
            <a:pPr lvl="0">
              <a:spcBef>
                <a:spcPts val="0"/>
              </a:spcBef>
              <a:buNone/>
            </a:pPr>
            <a:r>
              <a:rPr lang="en"/>
              <a:t>Music ensembles</a:t>
            </a:r>
          </a:p>
          <a:p>
            <a:pPr lvl="0">
              <a:spcBef>
                <a:spcPts val="0"/>
              </a:spcBef>
              <a:buNone/>
            </a:pPr>
            <a:r>
              <a:rPr lang="en"/>
              <a:t>Music clubs</a:t>
            </a:r>
          </a:p>
          <a:p>
            <a:pPr lvl="0">
              <a:spcBef>
                <a:spcPts val="0"/>
              </a:spcBef>
              <a:buNone/>
            </a:pPr>
            <a:r>
              <a:t/>
            </a:r>
            <a:endParaRPr/>
          </a:p>
        </p:txBody>
      </p:sp>
      <p:pic>
        <p:nvPicPr>
          <p:cNvPr id="84" name="Shape 84"/>
          <p:cNvPicPr preferRelativeResize="0"/>
          <p:nvPr/>
        </p:nvPicPr>
        <p:blipFill>
          <a:blip r:embed="rId3">
            <a:alphaModFix/>
          </a:blip>
          <a:stretch>
            <a:fillRect/>
          </a:stretch>
        </p:blipFill>
        <p:spPr>
          <a:xfrm>
            <a:off x="3292062" y="1823059"/>
            <a:ext cx="2559874" cy="1704124"/>
          </a:xfrm>
          <a:prstGeom prst="rect">
            <a:avLst/>
          </a:prstGeom>
          <a:noFill/>
          <a:ln>
            <a:noFill/>
          </a:ln>
        </p:spPr>
      </p:pic>
      <p:pic>
        <p:nvPicPr>
          <p:cNvPr id="85" name="Shape 85"/>
          <p:cNvPicPr preferRelativeResize="0"/>
          <p:nvPr/>
        </p:nvPicPr>
        <p:blipFill>
          <a:blip r:embed="rId4">
            <a:alphaModFix/>
          </a:blip>
          <a:stretch>
            <a:fillRect/>
          </a:stretch>
        </p:blipFill>
        <p:spPr>
          <a:xfrm>
            <a:off x="6037325" y="2732694"/>
            <a:ext cx="2245650" cy="1891950"/>
          </a:xfrm>
          <a:prstGeom prst="rect">
            <a:avLst/>
          </a:prstGeom>
          <a:noFill/>
          <a:ln>
            <a:noFill/>
          </a:ln>
        </p:spPr>
      </p:pic>
      <p:pic>
        <p:nvPicPr>
          <p:cNvPr id="86" name="Shape 86"/>
          <p:cNvPicPr preferRelativeResize="0"/>
          <p:nvPr/>
        </p:nvPicPr>
        <p:blipFill>
          <a:blip r:embed="rId5">
            <a:alphaModFix/>
          </a:blip>
          <a:stretch>
            <a:fillRect/>
          </a:stretch>
        </p:blipFill>
        <p:spPr>
          <a:xfrm>
            <a:off x="1899487" y="3614947"/>
            <a:ext cx="2094880" cy="1373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24475" y="148225"/>
            <a:ext cx="5244900" cy="1373700"/>
          </a:xfrm>
          <a:prstGeom prst="rect">
            <a:avLst/>
          </a:prstGeom>
        </p:spPr>
        <p:txBody>
          <a:bodyPr anchorCtr="0" anchor="b" bIns="91425" lIns="91425" rIns="91425" tIns="91425">
            <a:noAutofit/>
          </a:bodyPr>
          <a:lstStyle/>
          <a:p>
            <a:pPr lvl="0" rtl="0">
              <a:spcBef>
                <a:spcPts val="0"/>
              </a:spcBef>
              <a:buNone/>
            </a:pPr>
            <a:r>
              <a:rPr lang="en"/>
              <a:t>Why?</a:t>
            </a:r>
          </a:p>
          <a:p>
            <a:pPr lvl="0" rtl="0">
              <a:spcBef>
                <a:spcPts val="0"/>
              </a:spcBef>
              <a:buNone/>
            </a:pPr>
            <a:r>
              <a:rPr lang="en"/>
              <a:t>The benefits of music</a:t>
            </a:r>
          </a:p>
        </p:txBody>
      </p:sp>
      <p:sp>
        <p:nvSpPr>
          <p:cNvPr id="92" name="Shape 92"/>
          <p:cNvSpPr txBox="1"/>
          <p:nvPr>
            <p:ph idx="1" type="body"/>
          </p:nvPr>
        </p:nvSpPr>
        <p:spPr>
          <a:xfrm>
            <a:off x="324475" y="1920450"/>
            <a:ext cx="8494800" cy="2704200"/>
          </a:xfrm>
          <a:prstGeom prst="rect">
            <a:avLst/>
          </a:prstGeom>
        </p:spPr>
        <p:txBody>
          <a:bodyPr anchorCtr="0" anchor="t" bIns="91425" lIns="91425" rIns="91425" tIns="91425">
            <a:noAutofit/>
          </a:bodyPr>
          <a:lstStyle/>
          <a:p>
            <a:pPr lvl="0">
              <a:spcBef>
                <a:spcPts val="0"/>
              </a:spcBef>
              <a:buNone/>
            </a:pPr>
            <a:r>
              <a:rPr lang="en"/>
              <a:t>Academics</a:t>
            </a:r>
          </a:p>
          <a:p>
            <a:pPr indent="-228600" lvl="0" marL="457200" rtl="0">
              <a:spcBef>
                <a:spcPts val="0"/>
              </a:spcBef>
            </a:pPr>
            <a:r>
              <a:rPr lang="en"/>
              <a:t>Exercising the brain</a:t>
            </a:r>
          </a:p>
          <a:p>
            <a:pPr indent="-228600" lvl="0" marL="457200" rtl="0">
              <a:spcBef>
                <a:spcPts val="0"/>
              </a:spcBef>
            </a:pPr>
            <a:r>
              <a:rPr lang="en"/>
              <a:t>Research of Jane Aw Yang Huey: Economics</a:t>
            </a:r>
          </a:p>
          <a:p>
            <a:pPr indent="-228600" lvl="0" marL="457200" rtl="0">
              <a:spcBef>
                <a:spcPts val="0"/>
              </a:spcBef>
            </a:pPr>
            <a:r>
              <a:rPr lang="en"/>
              <a:t>Mozart effect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24475" y="148225"/>
            <a:ext cx="5244900" cy="1373700"/>
          </a:xfrm>
          <a:prstGeom prst="rect">
            <a:avLst/>
          </a:prstGeom>
        </p:spPr>
        <p:txBody>
          <a:bodyPr anchorCtr="0" anchor="b" bIns="91425" lIns="91425" rIns="91425" tIns="91425">
            <a:noAutofit/>
          </a:bodyPr>
          <a:lstStyle/>
          <a:p>
            <a:pPr lvl="0" rtl="0">
              <a:spcBef>
                <a:spcPts val="0"/>
              </a:spcBef>
              <a:buNone/>
            </a:pPr>
            <a:r>
              <a:rPr lang="en"/>
              <a:t>Why?</a:t>
            </a:r>
          </a:p>
          <a:p>
            <a:pPr lvl="0" rtl="0">
              <a:spcBef>
                <a:spcPts val="0"/>
              </a:spcBef>
              <a:buNone/>
            </a:pPr>
            <a:r>
              <a:rPr lang="en"/>
              <a:t>The benefits of music</a:t>
            </a:r>
          </a:p>
        </p:txBody>
      </p:sp>
      <p:sp>
        <p:nvSpPr>
          <p:cNvPr id="98" name="Shape 98"/>
          <p:cNvSpPr txBox="1"/>
          <p:nvPr>
            <p:ph idx="1" type="body"/>
          </p:nvPr>
        </p:nvSpPr>
        <p:spPr>
          <a:xfrm>
            <a:off x="324475" y="1920450"/>
            <a:ext cx="8494800" cy="2704200"/>
          </a:xfrm>
          <a:prstGeom prst="rect">
            <a:avLst/>
          </a:prstGeom>
        </p:spPr>
        <p:txBody>
          <a:bodyPr anchorCtr="0" anchor="t" bIns="91425" lIns="91425" rIns="91425" tIns="91425">
            <a:noAutofit/>
          </a:bodyPr>
          <a:lstStyle/>
          <a:p>
            <a:pPr lvl="0">
              <a:spcBef>
                <a:spcPts val="0"/>
              </a:spcBef>
              <a:buNone/>
            </a:pPr>
            <a:r>
              <a:rPr lang="en"/>
              <a:t>Others</a:t>
            </a:r>
          </a:p>
          <a:p>
            <a:pPr indent="-228600" lvl="0" marL="457200" rtl="0">
              <a:spcBef>
                <a:spcPts val="0"/>
              </a:spcBef>
            </a:pPr>
            <a:r>
              <a:rPr lang="en"/>
              <a:t>Physical</a:t>
            </a:r>
          </a:p>
          <a:p>
            <a:pPr indent="-228600" lvl="0" marL="457200" rtl="0">
              <a:spcBef>
                <a:spcPts val="0"/>
              </a:spcBef>
            </a:pPr>
            <a:r>
              <a:rPr lang="en"/>
              <a:t>Social</a:t>
            </a:r>
          </a:p>
          <a:p>
            <a:pPr indent="-228600" lvl="0" marL="457200" rtl="0">
              <a:spcBef>
                <a:spcPts val="0"/>
              </a:spcBef>
            </a:pPr>
            <a:r>
              <a:rPr lang="en"/>
              <a:t>Mental</a:t>
            </a:r>
          </a:p>
          <a:p>
            <a:pPr indent="-228600" lvl="0" marL="457200" rtl="0">
              <a:spcBef>
                <a:spcPts val="0"/>
              </a:spcBef>
            </a:pPr>
            <a:r>
              <a:rPr lang="en"/>
              <a:t>Spiritual</a:t>
            </a:r>
          </a:p>
        </p:txBody>
      </p:sp>
      <p:pic>
        <p:nvPicPr>
          <p:cNvPr id="99" name="Shape 99"/>
          <p:cNvPicPr preferRelativeResize="0"/>
          <p:nvPr/>
        </p:nvPicPr>
        <p:blipFill>
          <a:blip r:embed="rId3">
            <a:alphaModFix/>
          </a:blip>
          <a:stretch>
            <a:fillRect/>
          </a:stretch>
        </p:blipFill>
        <p:spPr>
          <a:xfrm>
            <a:off x="3972626" y="2058200"/>
            <a:ext cx="2967225" cy="2645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